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731"/>
    <a:srgbClr val="5792A1"/>
    <a:srgbClr val="006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84" autoAdjust="0"/>
  </p:normalViewPr>
  <p:slideViewPr>
    <p:cSldViewPr>
      <p:cViewPr>
        <p:scale>
          <a:sx n="80" d="100"/>
          <a:sy n="80" d="100"/>
        </p:scale>
        <p:origin x="-2610" y="-11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74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7DC15-D34A-47E9-9E32-98AB8AEC0671}" type="datetimeFigureOut">
              <a:rPr lang="de-AT" smtClean="0"/>
              <a:t>09.10.2017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E51D0-C52C-447C-AB1F-6922C3071648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730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E51D0-C52C-447C-AB1F-6922C3071648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0924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118" y="-77680"/>
            <a:ext cx="9609117" cy="52417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3688" y="1597819"/>
            <a:ext cx="6694512" cy="110251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7088832" cy="1314450"/>
          </a:xfrm>
        </p:spPr>
        <p:txBody>
          <a:bodyPr>
            <a:normAutofit/>
          </a:bodyPr>
          <a:lstStyle>
            <a:lvl1pPr marL="0" indent="0" algn="r">
              <a:buNone/>
              <a:defRPr sz="3000">
                <a:solidFill>
                  <a:srgbClr val="A5C73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Rechteck 4"/>
          <p:cNvSpPr/>
          <p:nvPr userDrawn="1"/>
        </p:nvSpPr>
        <p:spPr>
          <a:xfrm>
            <a:off x="1889827" y="4083918"/>
            <a:ext cx="5400600" cy="1000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1030" name="Picture 6" descr="\\ATSRV01\daten1\06_Kommunikation\10_Veranstaltungen\TRA\TRA_Wien_2018\14_Grafik\Partnerplattformen\Partner-LOGOS_TRA2018_March2017\Logos TRA_Feb2017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511" y="4064642"/>
            <a:ext cx="4639857" cy="101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4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6362-4A3B-44C0-8B4E-68AF57E3D989}" type="datetimeFigureOut">
              <a:rPr lang="de-AT" smtClean="0"/>
              <a:t>09.10.2017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A30-9692-4293-8E13-5BF8A0C65B6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261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6362-4A3B-44C0-8B4E-68AF57E3D989}" type="datetimeFigureOut">
              <a:rPr lang="de-AT" smtClean="0"/>
              <a:t>09.10.2017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A30-9692-4293-8E13-5BF8A0C65B6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839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4"/>
          <a:stretch/>
        </p:blipFill>
        <p:spPr>
          <a:xfrm>
            <a:off x="3799264" y="2340"/>
            <a:ext cx="5344736" cy="11149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563072" cy="85725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006071"/>
                </a:solidFill>
                <a:latin typeface="Myriad Pro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3000">
                <a:solidFill>
                  <a:srgbClr val="006071"/>
                </a:solidFill>
                <a:latin typeface="Myriad Pro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600">
                <a:solidFill>
                  <a:srgbClr val="006071"/>
                </a:solidFill>
                <a:latin typeface="Myriad Pro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2200">
                <a:solidFill>
                  <a:srgbClr val="006071"/>
                </a:solidFill>
                <a:latin typeface="Myriad Pro" pitchFamily="34" charset="0"/>
              </a:defRPr>
            </a:lvl3pPr>
            <a:lvl4pPr>
              <a:defRPr>
                <a:solidFill>
                  <a:srgbClr val="006071"/>
                </a:solidFill>
                <a:latin typeface="Myriad Pro" pitchFamily="34" charset="0"/>
              </a:defRPr>
            </a:lvl4pPr>
            <a:lvl5pPr>
              <a:defRPr>
                <a:solidFill>
                  <a:srgbClr val="006071"/>
                </a:solidFill>
                <a:latin typeface="Myriad Pro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92A1"/>
                </a:solidFill>
                <a:latin typeface="Myriad Pro" pitchFamily="34" charset="0"/>
              </a:defRPr>
            </a:lvl1pPr>
          </a:lstStyle>
          <a:p>
            <a:fld id="{4F696362-4A3B-44C0-8B4E-68AF57E3D989}" type="datetimeFigureOut">
              <a:rPr lang="de-AT" smtClean="0"/>
              <a:pPr/>
              <a:t>09.10.2017</a:t>
            </a:fld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563888" y="4767263"/>
            <a:ext cx="2133600" cy="273844"/>
          </a:xfrm>
        </p:spPr>
        <p:txBody>
          <a:bodyPr/>
          <a:lstStyle>
            <a:lvl1pPr algn="ctr">
              <a:defRPr>
                <a:solidFill>
                  <a:srgbClr val="5792A1"/>
                </a:solidFill>
                <a:latin typeface="Myriad Pro" pitchFamily="34" charset="0"/>
              </a:defRPr>
            </a:lvl1pPr>
          </a:lstStyle>
          <a:p>
            <a:fld id="{49F37A30-9692-4293-8E13-5BF8A0C65B6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Inhaltsplatzhalt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65" y="4515966"/>
            <a:ext cx="1753442" cy="5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1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PPT_Schlussfolie_16x9-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1" b="4389"/>
          <a:stretch/>
        </p:blipFill>
        <p:spPr bwMode="auto">
          <a:xfrm>
            <a:off x="0" y="-9732"/>
            <a:ext cx="9144000" cy="515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378" y="2733768"/>
            <a:ext cx="7772400" cy="1538957"/>
          </a:xfrm>
        </p:spPr>
        <p:txBody>
          <a:bodyPr anchor="t">
            <a:normAutofit/>
          </a:bodyPr>
          <a:lstStyle>
            <a:lvl1pPr algn="r">
              <a:defRPr sz="3600" b="0" cap="none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987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6362-4A3B-44C0-8B4E-68AF57E3D989}" type="datetimeFigureOut">
              <a:rPr lang="de-AT" smtClean="0"/>
              <a:t>09.10.2017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A30-9692-4293-8E13-5BF8A0C65B6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2404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6362-4A3B-44C0-8B4E-68AF57E3D989}" type="datetimeFigureOut">
              <a:rPr lang="de-AT" smtClean="0"/>
              <a:t>09.10.2017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A30-9692-4293-8E13-5BF8A0C65B6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5144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6362-4A3B-44C0-8B4E-68AF57E3D989}" type="datetimeFigureOut">
              <a:rPr lang="de-AT" smtClean="0"/>
              <a:t>09.10.2017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A30-9692-4293-8E13-5BF8A0C65B6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455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6362-4A3B-44C0-8B4E-68AF57E3D989}" type="datetimeFigureOut">
              <a:rPr lang="de-AT" smtClean="0"/>
              <a:t>09.10.2017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A30-9692-4293-8E13-5BF8A0C65B6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793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6362-4A3B-44C0-8B4E-68AF57E3D989}" type="datetimeFigureOut">
              <a:rPr lang="de-AT" smtClean="0"/>
              <a:t>09.10.2017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A30-9692-4293-8E13-5BF8A0C65B6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0887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6362-4A3B-44C0-8B4E-68AF57E3D989}" type="datetimeFigureOut">
              <a:rPr lang="de-AT" smtClean="0"/>
              <a:t>09.10.2017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7A30-9692-4293-8E13-5BF8A0C65B6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221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6362-4A3B-44C0-8B4E-68AF57E3D989}" type="datetimeFigureOut">
              <a:rPr lang="de-AT" smtClean="0"/>
              <a:t>09.10.2017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7A30-9692-4293-8E13-5BF8A0C65B69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2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:\06_Kommunikation\10_Veranstaltungen\TRA\TRA_Wien_2018\14_Grafik\Partnerplattformen\Partner-LOGOS_TRA2018_March2017\Logos TRA_Feb2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" b="11697"/>
          <a:stretch/>
        </p:blipFill>
        <p:spPr bwMode="auto">
          <a:xfrm>
            <a:off x="1638574" y="3939902"/>
            <a:ext cx="5976664" cy="11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4"/>
          <p:cNvSpPr txBox="1">
            <a:spLocks/>
          </p:cNvSpPr>
          <p:nvPr/>
        </p:nvSpPr>
        <p:spPr>
          <a:xfrm>
            <a:off x="1454968" y="1563638"/>
            <a:ext cx="7367567" cy="252028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AT" sz="3300" dirty="0">
                <a:solidFill>
                  <a:schemeClr val="bg1"/>
                </a:solidFill>
                <a:ea typeface="+mj-ea"/>
                <a:cs typeface="+mj-cs"/>
              </a:rPr>
              <a:t>Date: </a:t>
            </a:r>
            <a:r>
              <a:rPr lang="de-AT" sz="3300" dirty="0" smtClean="0">
                <a:solidFill>
                  <a:schemeClr val="bg1"/>
                </a:solidFill>
                <a:ea typeface="+mj-ea"/>
                <a:cs typeface="+mj-cs"/>
              </a:rPr>
              <a:t>16 -19 April </a:t>
            </a:r>
            <a:r>
              <a:rPr lang="de-AT" sz="3300" dirty="0" smtClean="0">
                <a:solidFill>
                  <a:schemeClr val="bg1"/>
                </a:solidFill>
                <a:ea typeface="+mj-ea"/>
                <a:cs typeface="+mj-cs"/>
              </a:rPr>
              <a:t>2018</a:t>
            </a:r>
            <a:br>
              <a:rPr lang="de-AT" sz="3300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de-AT" sz="3300" dirty="0" smtClean="0">
                <a:solidFill>
                  <a:schemeClr val="bg1"/>
                </a:solidFill>
                <a:ea typeface="+mj-ea"/>
                <a:cs typeface="+mj-cs"/>
              </a:rPr>
              <a:t>Reed </a:t>
            </a:r>
            <a:r>
              <a:rPr lang="de-AT" sz="3300" dirty="0">
                <a:solidFill>
                  <a:schemeClr val="bg1"/>
                </a:solidFill>
                <a:ea typeface="+mj-ea"/>
                <a:cs typeface="+mj-cs"/>
              </a:rPr>
              <a:t>Exhibition Vienna, Austria</a:t>
            </a:r>
          </a:p>
          <a:p>
            <a:pPr marL="0" indent="0">
              <a:buNone/>
            </a:pPr>
            <a:endParaRPr lang="de-AT" sz="2000" dirty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de-DE" sz="5100" b="1" cap="all" dirty="0" smtClean="0">
                <a:solidFill>
                  <a:srgbClr val="A5C731"/>
                </a:solidFill>
                <a:ea typeface="+mj-ea"/>
                <a:cs typeface="+mj-cs"/>
              </a:rPr>
              <a:t>Transport Research Arena 2018</a:t>
            </a:r>
            <a:endParaRPr lang="de-AT" sz="5100" b="1" cap="all" dirty="0" smtClean="0">
              <a:solidFill>
                <a:srgbClr val="A5C731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de-AT" sz="5100" dirty="0" smtClean="0">
                <a:solidFill>
                  <a:srgbClr val="A5C731"/>
                </a:solidFill>
                <a:ea typeface="+mj-ea"/>
                <a:cs typeface="+mj-cs"/>
              </a:rPr>
              <a:t>A </a:t>
            </a:r>
            <a:r>
              <a:rPr lang="de-AT" sz="5100" dirty="0">
                <a:solidFill>
                  <a:srgbClr val="A5C731"/>
                </a:solidFill>
                <a:ea typeface="+mj-ea"/>
                <a:cs typeface="+mj-cs"/>
              </a:rPr>
              <a:t>digital era for transport – solutions for society, economy and </a:t>
            </a:r>
            <a:r>
              <a:rPr lang="de-AT" sz="5100" dirty="0" smtClean="0">
                <a:solidFill>
                  <a:srgbClr val="A5C731"/>
                </a:solidFill>
                <a:ea typeface="+mj-ea"/>
                <a:cs typeface="+mj-cs"/>
              </a:rPr>
              <a:t>environment</a:t>
            </a:r>
          </a:p>
          <a:p>
            <a:pPr marL="0" indent="0" algn="r">
              <a:buNone/>
            </a:pPr>
            <a:endParaRPr lang="de-AT" sz="2000" dirty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de-AT" sz="3300" dirty="0" smtClean="0">
                <a:solidFill>
                  <a:schemeClr val="bg1"/>
                </a:solidFill>
                <a:ea typeface="+mj-ea"/>
                <a:cs typeface="+mj-cs"/>
              </a:rPr>
              <a:t>#tra2018 / www.traconference.eu</a:t>
            </a:r>
            <a:endParaRPr lang="de-AT" sz="33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pic>
        <p:nvPicPr>
          <p:cNvPr id="2051" name="Picture 3" descr="U:\Unbenannt-1-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19555" r="23743" b="64540"/>
          <a:stretch/>
        </p:blipFill>
        <p:spPr bwMode="auto">
          <a:xfrm>
            <a:off x="4860032" y="75454"/>
            <a:ext cx="4126580" cy="1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_Info_TRA2018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Basic_Info_TRA2018</Template>
  <TotalTime>0</TotalTime>
  <Words>8</Words>
  <Application>Microsoft Office PowerPoint</Application>
  <PresentationFormat>Bildschirmpräsentation (16:9)</PresentationFormat>
  <Paragraphs>7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Basic_Info_TRA2018</vt:lpstr>
      <vt:lpstr>PowerPoint-Präsentation</vt:lpstr>
    </vt:vector>
  </TitlesOfParts>
  <Company>Austriatech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Information</dc:title>
  <dc:creator>Katharina Rieder</dc:creator>
  <cp:lastModifiedBy>Vertetics Silvia</cp:lastModifiedBy>
  <cp:revision>9</cp:revision>
  <dcterms:created xsi:type="dcterms:W3CDTF">2017-03-13T13:49:43Z</dcterms:created>
  <dcterms:modified xsi:type="dcterms:W3CDTF">2017-10-09T10:03:13Z</dcterms:modified>
</cp:coreProperties>
</file>